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8" r:id="rId3"/>
    <p:sldId id="261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2310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A6AF5-224F-4F33-820B-EA0C184DDA17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CDD-3889-42BB-93ED-094C593EB9A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6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743C00-68F4-44E5-877F-29B4F81ED634}" type="datetimeFigureOut">
              <a:rPr lang="en-US"/>
              <a:pPr>
                <a:defRPr/>
              </a:pPr>
              <a:t>7/21/2023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U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8FE4FB-120D-44B3-B787-5766E8B6B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8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1DA1-19A7-4C49-9991-D2628C4ED273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845-875A-4698-BCA5-6E05E7AC6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F5F07B5-23C0-B858-E404-A7E54AF774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944" y="260648"/>
            <a:ext cx="3837825" cy="1440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0115102"/>
      </p:ext>
    </p:extLst>
  </p:cSld>
  <p:clrMapOvr>
    <a:masterClrMapping/>
  </p:clrMapOvr>
  <p:transition spd="slow" advClick="0" advTm="8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FC1B-4E20-43A4-BA0F-66F5AAAE5903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8913-C964-4E63-950E-4641A9F5CC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01196"/>
      </p:ext>
    </p:extLst>
  </p:cSld>
  <p:clrMapOvr>
    <a:masterClrMapping/>
  </p:clrMapOvr>
  <p:transition spd="slow" advClick="0" advTm="8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DAC0E-3A5F-4C89-9FFC-09A5E00F7356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FA45D-ACEB-4E49-BDBA-A13A01E58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09198"/>
      </p:ext>
    </p:extLst>
  </p:cSld>
  <p:clrMapOvr>
    <a:masterClrMapping/>
  </p:clrMapOvr>
  <p:transition spd="slow" advClick="0" advTm="8000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623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995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4392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9234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364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09706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96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	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40116-9CDC-4826-A9FA-15E01C9A7D24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Fall 2015 – Faculty meeting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9302A-0F2D-4306-8A63-DA2770DB6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C4621FD-E01E-3C6E-55D5-DE3B6A4744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90208"/>
            <a:ext cx="2026568" cy="7608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8183531"/>
      </p:ext>
    </p:extLst>
  </p:cSld>
  <p:clrMapOvr>
    <a:masterClrMapping/>
  </p:clrMapOvr>
  <p:transition spd="slow" advClick="0" advTm="8000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3428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376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399C2-7E34-4715-A214-FAD9E351031B}" type="datetimeFigureOut">
              <a:rPr lang="es-ES" smtClean="0"/>
              <a:pPr/>
              <a:t>21/07/2023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33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DB71-627E-4ADB-A40C-98A2735811C4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FF9A6-6EB2-4769-9978-66A704B2D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70470"/>
      </p:ext>
    </p:extLst>
  </p:cSld>
  <p:clrMapOvr>
    <a:masterClrMapping/>
  </p:clrMapOvr>
  <p:transition spd="slow" advClick="0" advTm="8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23869-11A1-4D33-A3BE-66EC298637A5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4AA0-A25D-44F5-805F-F812EBF0C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648865"/>
      </p:ext>
    </p:extLst>
  </p:cSld>
  <p:clrMapOvr>
    <a:masterClrMapping/>
  </p:clrMapOvr>
  <p:transition spd="slow" advClick="0" advTm="8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A389-2B16-42E7-967B-1F3F4034101F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6339-2A6A-443F-B1AB-664A9D0C3B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5253"/>
      </p:ext>
    </p:extLst>
  </p:cSld>
  <p:clrMapOvr>
    <a:masterClrMapping/>
  </p:clrMapOvr>
  <p:transition spd="slow" advClick="0" advTm="8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2A10-B5B9-4343-A366-034308303D06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DF5E-FC52-401A-AC56-7A206F9B7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44116"/>
      </p:ext>
    </p:extLst>
  </p:cSld>
  <p:clrMapOvr>
    <a:masterClrMapping/>
  </p:clrMapOvr>
  <p:transition spd="slow" advClick="0" advTm="8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5757-4B31-44EF-8A8B-1A68A3E20E33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F3260-12C8-41A4-B921-BD26CFE7A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68231"/>
      </p:ext>
    </p:extLst>
  </p:cSld>
  <p:clrMapOvr>
    <a:masterClrMapping/>
  </p:clrMapOvr>
  <p:transition spd="slow" advClick="0" advTm="8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E489-3604-40D3-8E7A-D71CE0F02402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E9F9A-C2CC-419D-888D-50D82EF8E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962807"/>
      </p:ext>
    </p:extLst>
  </p:cSld>
  <p:clrMapOvr>
    <a:masterClrMapping/>
  </p:clrMapOvr>
  <p:transition spd="slow" advClick="0" advTm="8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2BA9D-8422-4460-8DA2-2D0312E3AEB6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49A87-9931-45E4-8EE2-F76E65F5F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018909"/>
      </p:ext>
    </p:extLst>
  </p:cSld>
  <p:clrMapOvr>
    <a:masterClrMapping/>
  </p:clrMapOvr>
  <p:transition spd="slow" advClick="0" advTm="8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dirty="0"/>
              <a:t>Haga clic para modificar el estilo de título del patrón</a:t>
            </a:r>
            <a:endParaRPr lang="en-US" altLang="en-US" dirty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  <a:endParaRPr lang="en-US" alt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6ACE36-B4D6-4DEF-BA8F-4FEEC8EAE7BC}" type="datetimeFigureOut">
              <a:rPr lang="en-US"/>
              <a:pPr>
                <a:defRPr/>
              </a:pPr>
              <a:t>7/21/2023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DFBC78-E086-4910-9213-9FE29A037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8000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aga</a:t>
            </a:r>
            <a:r>
              <a:rPr lang="es-ES" dirty="0"/>
              <a:t>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99C2-7E34-4715-A214-FAD9E351031B}" type="datetimeFigureOut">
              <a:rPr lang="es-ES" smtClean="0"/>
              <a:pPr/>
              <a:t>21/07/2023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 err="1"/>
              <a:t>hjhjjhjh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595F-CBFE-4297-994C-47782DA0FAC6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3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6192688" cy="1214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682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752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49831"/>
      </p:ext>
    </p:extLst>
  </p:cSld>
  <p:clrMapOvr>
    <a:masterClrMapping/>
  </p:clrMapOvr>
  <p:transition spd="slow" advClick="0" advTm="8000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84705"/>
      </p:ext>
    </p:extLst>
  </p:cSld>
  <p:clrMapOvr>
    <a:masterClrMapping/>
  </p:clrMapOvr>
  <p:transition spd="slow" advClick="0" advTm="8000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de Office</vt:lpstr>
      <vt:lpstr>Diseño personalizado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Aznar</dc:creator>
  <cp:lastModifiedBy>Francisco Ubierna</cp:lastModifiedBy>
  <cp:revision>107</cp:revision>
  <cp:lastPrinted>2015-09-08T12:00:46Z</cp:lastPrinted>
  <dcterms:created xsi:type="dcterms:W3CDTF">2014-01-30T15:14:25Z</dcterms:created>
  <dcterms:modified xsi:type="dcterms:W3CDTF">2023-07-21T09:10:14Z</dcterms:modified>
</cp:coreProperties>
</file>